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8" r:id="rId5"/>
    <p:sldId id="289" r:id="rId6"/>
    <p:sldId id="290" r:id="rId7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5933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925" y="44450"/>
            <a:ext cx="1096010" cy="3803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microsoft.com/office/2007/relationships/hdphoto" Target="../media/image3.wdp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863" y="177281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脚本开发</a:t>
            </a:r>
            <a:b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硬件环境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搭建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--GCN400</a:t>
            </a:r>
            <a:r>
              <a:rPr lang="en-US" altLang="zh-CN" dirty="0"/>
              <a:t>S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2000"/>
                    </a14:imgEffect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2421732" cy="7730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831315"/>
            <a:ext cx="9180512" cy="2054069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6681896" y="6165304"/>
            <a:ext cx="324036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2019.04.04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Ou.cg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430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硬件连接</a:t>
            </a:r>
            <a:endParaRPr lang="zh-CN" altLang="en-US" dirty="0" smtClean="0"/>
          </a:p>
          <a:p>
            <a:r>
              <a:rPr lang="zh-CN" altLang="en-US" dirty="0" smtClean="0"/>
              <a:t>硬件检查</a:t>
            </a:r>
            <a:endParaRPr lang="en-US" altLang="zh-CN" dirty="0" smtClean="0"/>
          </a:p>
          <a:p>
            <a:r>
              <a:rPr lang="zh-CN" altLang="en-US" dirty="0" smtClean="0"/>
              <a:t>通讯建立及问题排查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title"/>
          </p:nvPr>
        </p:nvSpPr>
        <p:spPr>
          <a:xfrm>
            <a:off x="107950" y="620395"/>
            <a:ext cx="4342130" cy="626110"/>
          </a:xfrm>
        </p:spPr>
        <p:txBody>
          <a:bodyPr>
            <a:normAutofit/>
          </a:bodyPr>
          <a:p>
            <a:r>
              <a:rPr lang="zh-CN" altLang="en-US" sz="2400"/>
              <a:t>硬件连接示意图及实物，</a:t>
            </a:r>
            <a:r>
              <a:rPr lang="zh-CN" altLang="en-US" sz="2400"/>
              <a:t>如下：</a:t>
            </a:r>
            <a:endParaRPr lang="zh-CN" altLang="en-US" sz="2400"/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2052320" y="1700530"/>
          <a:ext cx="4852035" cy="1033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3303270" imgH="721360" progId="Visio.Drawing.11">
                  <p:embed/>
                </p:oleObj>
              </mc:Choice>
              <mc:Fallback>
                <p:oleObj name="" r:id="rId2" imgW="3303270" imgH="721360" progId="Visio.Drawing.11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2320" y="1700530"/>
                        <a:ext cx="4852035" cy="1033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64030" y="2996565"/>
            <a:ext cx="5292090" cy="326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title"/>
          </p:nvPr>
        </p:nvSpPr>
        <p:spPr>
          <a:xfrm>
            <a:off x="179705" y="1268730"/>
            <a:ext cx="7214870" cy="3898900"/>
          </a:xfrm>
        </p:spPr>
        <p:txBody>
          <a:bodyPr>
            <a:normAutofit fontScale="90000"/>
          </a:bodyPr>
          <a:p>
            <a:pPr algn="l"/>
            <a:r>
              <a:rPr lang="zh-CN" altLang="en-US" sz="2400"/>
              <a:t>硬件状态检查</a:t>
            </a:r>
            <a:r>
              <a:rPr lang="en-US" altLang="zh-CN" sz="2400"/>
              <a:t>:</a:t>
            </a:r>
            <a:br>
              <a:rPr lang="en-US" altLang="zh-CN" sz="2400"/>
            </a:br>
            <a:r>
              <a:rPr lang="en-US" altLang="zh-CN" sz="2400"/>
              <a:t>   1.</a:t>
            </a:r>
            <a:r>
              <a:rPr lang="zh-CN" altLang="en-US" sz="2400"/>
              <a:t>控制器上电，检查电源灯是否正常点亮</a:t>
            </a:r>
            <a:br>
              <a:rPr lang="zh-CN" altLang="en-US" sz="2400"/>
            </a:br>
            <a:r>
              <a:rPr lang="zh-CN" altLang="en-US" sz="2400"/>
              <a:t> </a:t>
            </a:r>
            <a:r>
              <a:rPr lang="en-US" altLang="zh-CN" sz="2400"/>
              <a:t> 2.</a:t>
            </a:r>
            <a:r>
              <a:rPr lang="zh-CN" altLang="en-US" sz="2400"/>
              <a:t>检查控制器状态灯是否正常闪烁（约</a:t>
            </a:r>
            <a:r>
              <a:rPr lang="en-US" altLang="zh-CN" sz="2400"/>
              <a:t>1</a:t>
            </a:r>
            <a:r>
              <a:rPr lang="zh-CN" altLang="en-US" sz="2400"/>
              <a:t>秒闪烁一次）</a:t>
            </a: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r>
              <a:rPr lang="zh-CN" altLang="en-US" sz="2400"/>
              <a:t> </a:t>
            </a:r>
            <a:r>
              <a:rPr lang="en-US" altLang="zh-CN" sz="2400"/>
              <a:t> 3.</a:t>
            </a:r>
            <a:r>
              <a:rPr lang="zh-CN" altLang="en-US" sz="2400"/>
              <a:t>检查网络连接灯是否正常连接</a:t>
            </a:r>
            <a:r>
              <a:rPr lang="zh-CN" altLang="en-US" sz="2400"/>
              <a:t>点亮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5830" y="2806065"/>
            <a:ext cx="2858135" cy="1528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08625" y="4149090"/>
            <a:ext cx="25603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title"/>
          </p:nvPr>
        </p:nvSpPr>
        <p:spPr>
          <a:xfrm>
            <a:off x="179705" y="692785"/>
            <a:ext cx="7214870" cy="2929255"/>
          </a:xfrm>
        </p:spPr>
        <p:txBody>
          <a:bodyPr>
            <a:normAutofit fontScale="90000"/>
          </a:bodyPr>
          <a:p>
            <a:pPr algn="l"/>
            <a:r>
              <a:rPr lang="zh-CN" altLang="en-US" sz="2400"/>
              <a:t>通讯建立及调试连接</a:t>
            </a:r>
            <a:r>
              <a:rPr lang="en-US" altLang="zh-CN" sz="2400"/>
              <a:t>:</a:t>
            </a:r>
            <a:br>
              <a:rPr lang="en-US" altLang="zh-CN" sz="2400"/>
            </a:br>
            <a:r>
              <a:rPr lang="en-US" altLang="zh-CN" sz="2400"/>
              <a:t>   1.</a:t>
            </a:r>
            <a:r>
              <a:rPr lang="zh-CN" altLang="en-US" sz="2400"/>
              <a:t>打开</a:t>
            </a:r>
            <a:r>
              <a:rPr lang="en-US" altLang="zh-CN" sz="2400"/>
              <a:t>ScriptDev,</a:t>
            </a:r>
            <a:r>
              <a:rPr lang="zh-CN" altLang="en-US" sz="2400"/>
              <a:t>点击连接，正常连接状态</a:t>
            </a:r>
            <a:r>
              <a:rPr lang="zh-CN" altLang="en-US" sz="2400"/>
              <a:t>如下</a:t>
            </a: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br>
              <a:rPr lang="zh-CN" altLang="en-US" sz="2400"/>
            </a:b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2185" y="1484630"/>
            <a:ext cx="7848600" cy="1514475"/>
          </a:xfrm>
          <a:prstGeom prst="rect">
            <a:avLst/>
          </a:prstGeom>
        </p:spPr>
      </p:pic>
      <p:sp>
        <p:nvSpPr>
          <p:cNvPr id="5" name="标题 5"/>
          <p:cNvSpPr/>
          <p:nvPr>
            <p:custDataLst>
              <p:tags r:id="rId3"/>
            </p:custDataLst>
          </p:nvPr>
        </p:nvSpPr>
        <p:spPr>
          <a:xfrm>
            <a:off x="467995" y="3284855"/>
            <a:ext cx="8425180" cy="3620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/>
              <a:t>2.</a:t>
            </a:r>
            <a:r>
              <a:rPr lang="zh-CN" altLang="en-US" sz="2400"/>
              <a:t>连接出错的排查步骤</a:t>
            </a:r>
            <a:r>
              <a:rPr lang="en-US" altLang="zh-CN" sz="2400"/>
              <a:t>:</a:t>
            </a:r>
            <a:endParaRPr lang="en-US" altLang="zh-CN" sz="2400"/>
          </a:p>
          <a:p>
            <a:pPr algn="l"/>
            <a:r>
              <a:rPr lang="en-US" altLang="zh-CN" sz="2400"/>
              <a:t>  a.</a:t>
            </a:r>
            <a:r>
              <a:rPr lang="zh-CN" altLang="en-US" sz="2400"/>
              <a:t>检查控制器是否正常上电</a:t>
            </a:r>
            <a:endParaRPr lang="zh-CN" altLang="en-US" sz="2400"/>
          </a:p>
          <a:p>
            <a:pPr algn="l"/>
            <a:r>
              <a:rPr lang="zh-CN" altLang="en-US" sz="2400"/>
              <a:t> </a:t>
            </a:r>
            <a:r>
              <a:rPr lang="en-US" altLang="zh-CN" sz="2400"/>
              <a:t> b.</a:t>
            </a:r>
            <a:r>
              <a:rPr lang="zh-CN" altLang="en-US" sz="2400"/>
              <a:t>检查网络连接是否正常连接</a:t>
            </a:r>
            <a:endParaRPr lang="zh-CN" altLang="en-US" sz="2400"/>
          </a:p>
          <a:p>
            <a:pPr algn="l"/>
            <a:r>
              <a:rPr lang="zh-CN" altLang="en-US" sz="2400"/>
              <a:t> </a:t>
            </a:r>
            <a:r>
              <a:rPr lang="en-US" altLang="zh-CN" sz="2400"/>
              <a:t> c.</a:t>
            </a:r>
            <a:r>
              <a:rPr lang="zh-CN" altLang="en-US" sz="2400"/>
              <a:t>检查控制器与</a:t>
            </a:r>
            <a:r>
              <a:rPr lang="en-US" altLang="zh-CN" sz="2400"/>
              <a:t>PC</a:t>
            </a:r>
            <a:r>
              <a:rPr lang="zh-CN" altLang="en-US" sz="2400"/>
              <a:t>之间的网络设置，</a:t>
            </a:r>
            <a:r>
              <a:rPr lang="en-US" altLang="zh-CN" sz="2400"/>
              <a:t>IP</a:t>
            </a:r>
            <a:r>
              <a:rPr lang="zh-CN" altLang="en-US" sz="2400"/>
              <a:t>地址是否处于同一个段（控制器默认</a:t>
            </a:r>
            <a:r>
              <a:rPr lang="en-US" altLang="zh-CN" sz="2400"/>
              <a:t>IP</a:t>
            </a:r>
            <a:r>
              <a:rPr lang="zh-CN" altLang="en-US" sz="2400"/>
              <a:t>地址为</a:t>
            </a:r>
            <a:r>
              <a:rPr lang="en-US" altLang="zh-CN" sz="2400"/>
              <a:t>192.168.1.110</a:t>
            </a:r>
            <a:r>
              <a:rPr lang="zh-CN" altLang="en-US" sz="2400"/>
              <a:t>），可以通过</a:t>
            </a:r>
            <a:r>
              <a:rPr lang="en-US" altLang="zh-CN" sz="2400"/>
              <a:t>ping</a:t>
            </a:r>
            <a:r>
              <a:rPr lang="zh-CN" altLang="en-US" sz="2400"/>
              <a:t>等方式检查网络连接</a:t>
            </a:r>
            <a:r>
              <a:rPr lang="zh-CN" altLang="en-US" sz="2400"/>
              <a:t>状态。</a:t>
            </a:r>
            <a:endParaRPr lang="zh-CN" altLang="en-US" sz="2400"/>
          </a:p>
          <a:p>
            <a:pPr algn="l"/>
            <a:r>
              <a:rPr lang="zh-CN" altLang="en-US" sz="2400"/>
              <a:t> </a:t>
            </a:r>
            <a:r>
              <a:rPr lang="en-US" altLang="zh-CN" sz="2400"/>
              <a:t> d.</a:t>
            </a:r>
            <a:r>
              <a:rPr lang="zh-CN" altLang="en-US" sz="2400"/>
              <a:t>检查控制器固件是否为带脚本控制功能的固件</a:t>
            </a:r>
            <a:br>
              <a:rPr lang="zh-CN" altLang="en-US" sz="2400"/>
            </a:b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PP_MARK_KEY" val="9a4be8cd-3cb2-4c2a-be54-1099ae26ded4"/>
  <p:tag name="COMMONDATA" val="eyJoZGlkIjoiZjgxZTBlZjI1MjNmYTIzMDkwOThiZmU0OTMwOWZmYj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WPS 演示</Application>
  <PresentationFormat>全屏显示(4:3)</PresentationFormat>
  <Paragraphs>25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Visio.Drawing.11</vt:lpstr>
      <vt:lpstr>脚本开发 硬件环境搭建</vt:lpstr>
      <vt:lpstr>内容</vt:lpstr>
      <vt:lpstr>硬件连接示意图及实物，如下：</vt:lpstr>
      <vt:lpstr>硬件状态检查:    1.控制器上电，检查电源灯是否正常点亮   2.检查控制器状态灯是否正常闪烁（约1秒闪烁一次）          3.检查网络连接灯是否正常连接点亮</vt:lpstr>
      <vt:lpstr>通讯建立及调试连接:    1.打开ScriptDev,点击连接，正常连接状态如下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脚本</dc:title>
  <dc:creator>ocg</dc:creator>
  <cp:lastModifiedBy>欧超光</cp:lastModifiedBy>
  <cp:revision>118</cp:revision>
  <dcterms:created xsi:type="dcterms:W3CDTF">2019-04-03T05:21:00Z</dcterms:created>
  <dcterms:modified xsi:type="dcterms:W3CDTF">2023-01-06T01:42:14Z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D9EE27B52CFF4CAEA3A4D4B5D45020A7</vt:lpwstr>
  </property>
  <property fmtid="{D5CDD505-2E9C-101B-9397-08002B2CF9AE}" pid="3" name="KSOProductBuildVer">
    <vt:lpwstr>2052-11.1.0.12980</vt:lpwstr>
  </property>
</Properties>
</file>